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6" r:id="rId3"/>
    <p:sldId id="267" r:id="rId4"/>
    <p:sldId id="293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6" r:id="rId20"/>
    <p:sldId id="291" r:id="rId21"/>
    <p:sldId id="29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5238" autoAdjust="0"/>
  </p:normalViewPr>
  <p:slideViewPr>
    <p:cSldViewPr>
      <p:cViewPr varScale="1">
        <p:scale>
          <a:sx n="111" d="100"/>
          <a:sy n="111" d="100"/>
        </p:scale>
        <p:origin x="48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3F60-0EBC-43A6-A098-2A3724FA1D70}" type="datetimeFigureOut">
              <a:rPr lang="en-CA" smtClean="0"/>
              <a:t>2019-03-04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983F-A9E2-42C7-900B-3976F0ADF79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3F60-0EBC-43A6-A098-2A3724FA1D70}" type="datetimeFigureOut">
              <a:rPr lang="en-CA" smtClean="0"/>
              <a:t>2019-03-04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983F-A9E2-42C7-900B-3976F0ADF79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3F60-0EBC-43A6-A098-2A3724FA1D70}" type="datetimeFigureOut">
              <a:rPr lang="en-CA" smtClean="0"/>
              <a:t>2019-03-04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983F-A9E2-42C7-900B-3976F0ADF79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3F60-0EBC-43A6-A098-2A3724FA1D70}" type="datetimeFigureOut">
              <a:rPr lang="en-CA" smtClean="0"/>
              <a:t>2019-03-04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983F-A9E2-42C7-900B-3976F0ADF79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3F60-0EBC-43A6-A098-2A3724FA1D70}" type="datetimeFigureOut">
              <a:rPr lang="en-CA" smtClean="0"/>
              <a:t>2019-03-04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983F-A9E2-42C7-900B-3976F0ADF79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3F60-0EBC-43A6-A098-2A3724FA1D70}" type="datetimeFigureOut">
              <a:rPr lang="en-CA" smtClean="0"/>
              <a:t>2019-03-04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983F-A9E2-42C7-900B-3976F0ADF79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3F60-0EBC-43A6-A098-2A3724FA1D70}" type="datetimeFigureOut">
              <a:rPr lang="en-CA" smtClean="0"/>
              <a:t>2019-03-04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983F-A9E2-42C7-900B-3976F0ADF79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3F60-0EBC-43A6-A098-2A3724FA1D70}" type="datetimeFigureOut">
              <a:rPr lang="en-CA" smtClean="0"/>
              <a:t>2019-03-04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983F-A9E2-42C7-900B-3976F0ADF79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3F60-0EBC-43A6-A098-2A3724FA1D70}" type="datetimeFigureOut">
              <a:rPr lang="en-CA" smtClean="0"/>
              <a:t>2019-03-04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983F-A9E2-42C7-900B-3976F0ADF79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3F60-0EBC-43A6-A098-2A3724FA1D70}" type="datetimeFigureOut">
              <a:rPr lang="en-CA" smtClean="0"/>
              <a:t>2019-03-04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983F-A9E2-42C7-900B-3976F0ADF79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3F60-0EBC-43A6-A098-2A3724FA1D70}" type="datetimeFigureOut">
              <a:rPr lang="en-CA" smtClean="0"/>
              <a:t>2019-03-04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983F-A9E2-42C7-900B-3976F0ADF79C}" type="slidenum">
              <a:rPr lang="en-CA" smtClean="0"/>
              <a:t>‹#›</a:t>
            </a:fld>
            <a:endParaRPr lang="en-CA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23F60-0EBC-43A6-A098-2A3724FA1D70}" type="datetimeFigureOut">
              <a:rPr lang="en-CA" smtClean="0"/>
              <a:t>2019-03-04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7983F-A9E2-42C7-900B-3976F0ADF79C}" type="slidenum">
              <a:rPr lang="en-CA" smtClean="0"/>
              <a:t>‹#›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SI Handwriting Analy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4" y="14108"/>
            <a:ext cx="9120655" cy="684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33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age.slidesharecdn.com/introforensics-100325202021-phpapp02/95/csi-handwriting-analysis-17-728.jpg?cb=12695664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7403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67544" y="620688"/>
            <a:ext cx="172819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53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age.slidesharecdn.com/introforensics-100325202021-phpapp02/95/csi-handwriting-analysis-18-728.jpg?cb=12695664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6683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67544" y="620688"/>
            <a:ext cx="374441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41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age.slidesharecdn.com/introforensics-100325202021-phpapp02/95/csi-handwriting-analysis-19-728.jpg?cb=12695664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6683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67544" y="620688"/>
            <a:ext cx="460851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08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age.slidesharecdn.com/introforensics-100325202021-phpapp02/95/csi-handwriting-analysis-20-728.jpg?cb=12695664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5963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67544" y="476672"/>
            <a:ext cx="352839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813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age.slidesharecdn.com/introforensics-100325202021-phpapp02/95/csi-handwriting-analysis-21-728.jpg?cb=12695664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7403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683568" y="692696"/>
            <a:ext cx="244827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033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age.slidesharecdn.com/introforensics-100325202021-phpapp02/95/csi-handwriting-analysis-22-728.jpg?cb=12695664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2" y="0"/>
            <a:ext cx="7656512" cy="688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V="1">
            <a:off x="287843" y="411477"/>
            <a:ext cx="1043797" cy="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4284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age.slidesharecdn.com/introforensics-100325202021-phpapp02/95/csi-handwriting-analysis-23-728.jpg?cb=12695664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68" y="0"/>
            <a:ext cx="7601603" cy="683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611560" y="620688"/>
            <a:ext cx="216024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978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mage.slidesharecdn.com/introforensics-100325202021-phpapp02/95/csi-handwriting-analysis-24-728.jpg?cb=12695664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" y="1"/>
            <a:ext cx="76653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187624" y="620688"/>
            <a:ext cx="338437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004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age.slidesharecdn.com/introforensics-100325202021-phpapp02/95/csi-handwriting-analysis-25-728.jpg?cb=12695664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7403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899592" y="648709"/>
            <a:ext cx="396044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858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71600" y="1124744"/>
            <a:ext cx="7117180" cy="864096"/>
          </a:xfrm>
        </p:spPr>
        <p:txBody>
          <a:bodyPr/>
          <a:lstStyle/>
          <a:p>
            <a:pPr algn="ctr"/>
            <a:r>
              <a:rPr lang="en-CA" dirty="0" smtClean="0"/>
              <a:t>Forgery </a:t>
            </a:r>
            <a:endParaRPr lang="en-CA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259632" y="3068960"/>
            <a:ext cx="7117180" cy="1368152"/>
          </a:xfrm>
        </p:spPr>
        <p:txBody>
          <a:bodyPr>
            <a:noAutofit/>
          </a:bodyPr>
          <a:lstStyle/>
          <a:p>
            <a:r>
              <a:rPr lang="en-CA" b="1" dirty="0" smtClean="0">
                <a:solidFill>
                  <a:schemeClr val="tx1"/>
                </a:solidFill>
              </a:rPr>
              <a:t>Forgery: </a:t>
            </a:r>
            <a:r>
              <a:rPr lang="en-CA" dirty="0" smtClean="0">
                <a:solidFill>
                  <a:schemeClr val="tx1"/>
                </a:solidFill>
              </a:rPr>
              <a:t>is </a:t>
            </a:r>
            <a:r>
              <a:rPr lang="en-CA" dirty="0">
                <a:solidFill>
                  <a:schemeClr val="tx1"/>
                </a:solidFill>
              </a:rPr>
              <a:t>the process of making, adapting, or imitating objects, statistics, or documents with the intent to deceive or make usually large amounts of money by selling the forged </a:t>
            </a:r>
            <a:r>
              <a:rPr lang="en-CA" dirty="0" smtClean="0">
                <a:solidFill>
                  <a:schemeClr val="tx1"/>
                </a:solidFill>
              </a:rPr>
              <a:t>item</a:t>
            </a:r>
          </a:p>
          <a:p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4267301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age.slidesharecdn.com/introforensics-100325202021-phpapp02/95/csi-handwriting-analysis-9-728.jpg?cb=12695664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0"/>
            <a:ext cx="74523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68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Forgery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Many times criminals will try and forge a signature on a cheque in order to steal money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337887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572" y="260648"/>
            <a:ext cx="7125113" cy="924475"/>
          </a:xfrm>
        </p:spPr>
        <p:txBody>
          <a:bodyPr/>
          <a:lstStyle/>
          <a:p>
            <a:r>
              <a:rPr lang="en-CA" dirty="0" smtClean="0"/>
              <a:t>Lets see if we have any good forger’s in our class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915" y="1556792"/>
            <a:ext cx="7667011" cy="5050639"/>
          </a:xfrm>
        </p:spPr>
        <p:txBody>
          <a:bodyPr>
            <a:noAutofit/>
          </a:bodyPr>
          <a:lstStyle/>
          <a:p>
            <a:r>
              <a:rPr lang="en-CA" sz="2400" dirty="0" smtClean="0"/>
              <a:t>You will get a piece of paper with </a:t>
            </a:r>
            <a:r>
              <a:rPr lang="en-CA" sz="2400" dirty="0"/>
              <a:t>4</a:t>
            </a:r>
            <a:r>
              <a:rPr lang="en-CA" sz="2400" dirty="0" smtClean="0"/>
              <a:t> </a:t>
            </a:r>
            <a:r>
              <a:rPr lang="en-CA" sz="2400" dirty="0" smtClean="0"/>
              <a:t>rows. </a:t>
            </a:r>
          </a:p>
          <a:p>
            <a:endParaRPr lang="en-CA" sz="2400" dirty="0"/>
          </a:p>
          <a:p>
            <a:r>
              <a:rPr lang="en-CA" sz="2400" dirty="0" smtClean="0"/>
              <a:t>Please do your signature in the space where </a:t>
            </a:r>
            <a:r>
              <a:rPr lang="en-CA" sz="2400" dirty="0" smtClean="0"/>
              <a:t>it </a:t>
            </a:r>
            <a:r>
              <a:rPr lang="en-CA" sz="2400" dirty="0" smtClean="0"/>
              <a:t>says one</a:t>
            </a:r>
          </a:p>
          <a:p>
            <a:endParaRPr lang="en-CA" sz="2400" dirty="0"/>
          </a:p>
          <a:p>
            <a:r>
              <a:rPr lang="en-CA" sz="2400" dirty="0" smtClean="0"/>
              <a:t>You would then pass it to the person beside you and they would try and forge your signature. They would fold the </a:t>
            </a:r>
            <a:r>
              <a:rPr lang="en-CA" sz="2400" dirty="0" smtClean="0"/>
              <a:t>paper (like you fold a paper fan) </a:t>
            </a:r>
            <a:r>
              <a:rPr lang="en-CA" sz="2400" dirty="0" smtClean="0"/>
              <a:t>so it is still only the original signature showing and pass it to the next </a:t>
            </a:r>
            <a:r>
              <a:rPr lang="en-CA" sz="2400" dirty="0" smtClean="0"/>
              <a:t>person</a:t>
            </a:r>
            <a:r>
              <a:rPr lang="mr-IN" sz="2400" dirty="0" smtClean="0"/>
              <a:t>…</a:t>
            </a:r>
            <a:endParaRPr lang="en-US" sz="2400" dirty="0" smtClean="0"/>
          </a:p>
          <a:p>
            <a:r>
              <a:rPr lang="en-US" sz="2400" dirty="0" smtClean="0"/>
              <a:t>Take a look and discuss your attempted forgeries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557102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mage.slidesharecdn.com/introforensics-100325202021-phpapp02/95/csi-handwriting-analysis-10-728.jpg?cb=12695664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" y="0"/>
            <a:ext cx="764434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683568" y="1988840"/>
            <a:ext cx="266429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71600" y="5157192"/>
            <a:ext cx="194421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20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124744"/>
            <a:ext cx="7743851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/>
              <a:t>12 characteristics for </a:t>
            </a:r>
          </a:p>
          <a:p>
            <a:pPr algn="ctr"/>
            <a:endParaRPr lang="en-US" sz="5400" dirty="0" smtClean="0"/>
          </a:p>
          <a:p>
            <a:pPr algn="ctr"/>
            <a:r>
              <a:rPr lang="en-US" sz="5400" dirty="0" smtClean="0"/>
              <a:t>comparing </a:t>
            </a:r>
          </a:p>
          <a:p>
            <a:pPr algn="ctr"/>
            <a:endParaRPr lang="en-US" sz="5400" dirty="0" smtClean="0"/>
          </a:p>
          <a:p>
            <a:pPr algn="ctr"/>
            <a:r>
              <a:rPr lang="en-US" sz="5400" dirty="0" smtClean="0"/>
              <a:t>handwriting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35190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age.slidesharecdn.com/introforensics-100325202021-phpapp02/95/csi-handwriting-analysis-12-728.jpg?cb=12695664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8" y="1"/>
            <a:ext cx="75253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849441" y="1340768"/>
            <a:ext cx="194421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11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age.slidesharecdn.com/introforensics-100325202021-phpapp02/95/csi-handwriting-analysis-13-728.jpg?cb=12695664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" y="1"/>
            <a:ext cx="7516605" cy="686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67544" y="620688"/>
            <a:ext cx="468052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34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mage.slidesharecdn.com/introforensics-100325202021-phpapp02/95/csi-handwriting-analysis-14-728.jpg?cb=12695664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3803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4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age.slidesharecdn.com/introforensics-100325202021-phpapp02/95/csi-handwriting-analysis-15-728.jpg?cb=12695664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0" y="1"/>
            <a:ext cx="74192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50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age.slidesharecdn.com/introforensics-100325202021-phpapp02/95/csi-handwriting-analysis-16-728.jpg?cb=12695664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70" y="1"/>
            <a:ext cx="7906237" cy="686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67544" y="620688"/>
            <a:ext cx="590465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51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TC102455519[[fn=Winter]]</Template>
  <TotalTime>9</TotalTime>
  <Words>131</Words>
  <Application>Microsoft Macintosh PowerPoint</Application>
  <PresentationFormat>On-screen Show (4:3)</PresentationFormat>
  <Paragraphs>16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Courier New</vt:lpstr>
      <vt:lpstr>Mangal</vt:lpstr>
      <vt:lpstr>Trebuchet MS</vt:lpstr>
      <vt:lpstr>Verdana</vt:lpstr>
      <vt:lpstr>Wingdings 2</vt:lpstr>
      <vt:lpstr>Winter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Forgery </vt:lpstr>
      <vt:lpstr>Forgery </vt:lpstr>
      <vt:lpstr>Lets see if we have any good forger’s in our class</vt:lpstr>
    </vt:vector>
  </TitlesOfParts>
  <Company>Calgary Board of Education</Company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Dayna L Smith</dc:creator>
  <cp:lastModifiedBy>Macdonald, Tara L</cp:lastModifiedBy>
  <cp:revision>14</cp:revision>
  <dcterms:created xsi:type="dcterms:W3CDTF">2014-11-30T19:09:26Z</dcterms:created>
  <dcterms:modified xsi:type="dcterms:W3CDTF">2019-03-04T18:10:45Z</dcterms:modified>
</cp:coreProperties>
</file>