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5" r:id="rId2"/>
    <p:sldId id="258" r:id="rId3"/>
    <p:sldId id="257" r:id="rId4"/>
    <p:sldId id="267" r:id="rId5"/>
    <p:sldId id="266" r:id="rId6"/>
    <p:sldId id="269" r:id="rId7"/>
    <p:sldId id="268" r:id="rId8"/>
    <p:sldId id="256" r:id="rId9"/>
    <p:sldId id="270" r:id="rId10"/>
    <p:sldId id="271" r:id="rId11"/>
    <p:sldId id="272" r:id="rId12"/>
    <p:sldId id="261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>
      <p:cViewPr>
        <p:scale>
          <a:sx n="76" d="100"/>
          <a:sy n="76" d="100"/>
        </p:scale>
        <p:origin x="2680" y="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5BC3F-5C9E-4C5C-8700-F379B62387CA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61FD6-1DB6-4052-9087-2DDB1D12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7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61FD6-1DB6-4052-9087-2DDB1D12EE1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7C97749-C1B8-4BC9-AB7B-24B691C94594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857C729-FE13-415D-8116-1672B72E5E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7749-C1B8-4BC9-AB7B-24B691C94594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729-FE13-415D-8116-1672B72E5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7749-C1B8-4BC9-AB7B-24B691C94594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729-FE13-415D-8116-1672B72E5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7749-C1B8-4BC9-AB7B-24B691C94594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729-FE13-415D-8116-1672B72E5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7749-C1B8-4BC9-AB7B-24B691C94594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729-FE13-415D-8116-1672B72E5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7749-C1B8-4BC9-AB7B-24B691C94594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729-FE13-415D-8116-1672B72E5E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7749-C1B8-4BC9-AB7B-24B691C94594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729-FE13-415D-8116-1672B72E5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7749-C1B8-4BC9-AB7B-24B691C94594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729-FE13-415D-8116-1672B72E5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7749-C1B8-4BC9-AB7B-24B691C94594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729-FE13-415D-8116-1672B72E5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7749-C1B8-4BC9-AB7B-24B691C94594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729-FE13-415D-8116-1672B72E5E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7749-C1B8-4BC9-AB7B-24B691C94594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729-FE13-415D-8116-1672B72E5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7C97749-C1B8-4BC9-AB7B-24B691C94594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857C729-FE13-415D-8116-1672B72E5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jhughes\My Documents\My Pictures\Microsoft Clip Organizer\bd0528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04800"/>
            <a:ext cx="2482851" cy="3298826"/>
          </a:xfrm>
          <a:prstGeom prst="rect">
            <a:avLst/>
          </a:prstGeom>
          <a:noFill/>
        </p:spPr>
      </p:pic>
      <p:pic>
        <p:nvPicPr>
          <p:cNvPr id="1026" name="Picture 2" descr="C:\Documents and Settings\jhughes\My Documents\My Pictures\Microsoft Clip Organizer\j0385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6705601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6705600" cy="170216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Identifying shoeprints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Documents and Settings\jhughes\My Documents\My Pictures\Microsoft Clip Organizer\j02841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810000"/>
            <a:ext cx="2143125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64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Direction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4442908" cy="2937029"/>
          </a:xfrm>
        </p:spPr>
        <p:txBody>
          <a:bodyPr>
            <a:normAutofit/>
          </a:bodyPr>
          <a:lstStyle/>
          <a:p>
            <a:r>
              <a:rPr lang="en-CA" dirty="0" smtClean="0"/>
              <a:t>Looking at the direction of the shoeprints and the depth of the shoeprints can help investigators figure out which direction the person was going</a:t>
            </a:r>
          </a:p>
          <a:p>
            <a:endParaRPr lang="en-CA" dirty="0"/>
          </a:p>
        </p:txBody>
      </p:sp>
      <p:pic>
        <p:nvPicPr>
          <p:cNvPr id="3076" name="Picture 4" descr="http://www.multer.com/people/monica/wp-content/uploads/2010/04/IMG_2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7000"/>
            <a:ext cx="30480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024744" cy="875264"/>
          </a:xfrm>
        </p:spPr>
        <p:txBody>
          <a:bodyPr/>
          <a:lstStyle/>
          <a:p>
            <a:r>
              <a:rPr lang="en-CA" dirty="0" smtClean="0"/>
              <a:t>Spacing in the prints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6652707" cy="3508977"/>
          </a:xfrm>
        </p:spPr>
        <p:txBody>
          <a:bodyPr/>
          <a:lstStyle/>
          <a:p>
            <a:r>
              <a:rPr lang="en-CA" dirty="0"/>
              <a:t>Looking at the spacing between the shoeprints can tell investigators if the person was running (large space) or walking (smaller space)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02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of Shoeprints- Running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>
              <a:buFont typeface="Wingdings" panose="05000000000000000000" pitchFamily="2" charset="2"/>
              <a:buChar char="v"/>
            </a:pPr>
            <a:r>
              <a:rPr lang="en-US" dirty="0" smtClean="0"/>
              <a:t>The length of stride changes</a:t>
            </a:r>
          </a:p>
          <a:p>
            <a:pPr indent="-34290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indent="-342900">
              <a:buFont typeface="Wingdings" panose="05000000000000000000" pitchFamily="2" charset="2"/>
              <a:buChar char="v"/>
            </a:pPr>
            <a:r>
              <a:rPr lang="en-US" dirty="0" smtClean="0"/>
              <a:t>Distribute weight over feet in a different way. </a:t>
            </a:r>
          </a:p>
          <a:p>
            <a:pPr indent="-34290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indent="-342900">
              <a:buFont typeface="Wingdings" panose="05000000000000000000" pitchFamily="2" charset="2"/>
              <a:buChar char="v"/>
            </a:pPr>
            <a:r>
              <a:rPr lang="en-US" dirty="0" smtClean="0"/>
              <a:t>The heels of your shoe tend to go deeper into the sand, dirt, or snow when you run.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408664"/>
          </a:xfrm>
        </p:spPr>
        <p:txBody>
          <a:bodyPr>
            <a:normAutofit/>
          </a:bodyPr>
          <a:lstStyle/>
          <a:p>
            <a:pPr algn="ctr"/>
            <a:r>
              <a:rPr lang="en-CA" dirty="0" smtClean="0"/>
              <a:t>Walking and </a:t>
            </a:r>
            <a:r>
              <a:rPr lang="en-CA" dirty="0"/>
              <a:t>R</a:t>
            </a:r>
            <a:r>
              <a:rPr lang="en-CA" dirty="0" smtClean="0"/>
              <a:t>unning Differences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Walking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3426106"/>
          </a:xfrm>
        </p:spPr>
        <p:txBody>
          <a:bodyPr/>
          <a:lstStyle/>
          <a:p>
            <a:r>
              <a:rPr lang="en-CA" dirty="0" smtClean="0"/>
              <a:t>What would the </a:t>
            </a:r>
            <a:r>
              <a:rPr lang="en-CA" dirty="0" smtClean="0"/>
              <a:t>spaces between </a:t>
            </a:r>
            <a:r>
              <a:rPr lang="en-CA" dirty="0" smtClean="0"/>
              <a:t>prints look like?</a:t>
            </a:r>
            <a:endParaRPr lang="en-CA" dirty="0" smtClean="0"/>
          </a:p>
          <a:p>
            <a:r>
              <a:rPr lang="en-CA" dirty="0" smtClean="0"/>
              <a:t>Shallower prints</a:t>
            </a:r>
          </a:p>
          <a:p>
            <a:r>
              <a:rPr lang="en-CA" dirty="0" smtClean="0"/>
              <a:t>Outline </a:t>
            </a:r>
            <a:r>
              <a:rPr lang="en-CA" dirty="0" smtClean="0"/>
              <a:t>clearer</a:t>
            </a:r>
            <a:r>
              <a:rPr lang="mr-IN" dirty="0" smtClean="0"/>
              <a:t>…</a:t>
            </a:r>
            <a:r>
              <a:rPr lang="en-US" dirty="0" smtClean="0"/>
              <a:t> why would this be?</a:t>
            </a:r>
            <a:endParaRPr lang="en-CA" dirty="0" smtClean="0"/>
          </a:p>
          <a:p>
            <a:r>
              <a:rPr lang="en-CA" dirty="0" smtClean="0"/>
              <a:t>Less of a straight line (more parallel)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Running</a:t>
            </a:r>
            <a:endParaRPr lang="en-CA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3502306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What would the space between prints look like?</a:t>
            </a:r>
            <a:endParaRPr lang="en-CA" dirty="0" smtClean="0"/>
          </a:p>
          <a:p>
            <a:r>
              <a:rPr lang="en-CA" dirty="0" smtClean="0"/>
              <a:t>Deeper prints</a:t>
            </a:r>
          </a:p>
          <a:p>
            <a:r>
              <a:rPr lang="en-CA" dirty="0" smtClean="0"/>
              <a:t>Outline may not be as </a:t>
            </a:r>
            <a:r>
              <a:rPr lang="en-CA" dirty="0" smtClean="0"/>
              <a:t>clear</a:t>
            </a:r>
            <a:r>
              <a:rPr lang="mr-IN" dirty="0" smtClean="0"/>
              <a:t>…</a:t>
            </a:r>
            <a:r>
              <a:rPr lang="en-US" smtClean="0"/>
              <a:t> why?</a:t>
            </a:r>
            <a:endParaRPr lang="en-CA" dirty="0" smtClean="0"/>
          </a:p>
          <a:p>
            <a:r>
              <a:rPr lang="en-CA" dirty="0" smtClean="0"/>
              <a:t>Line of prints are straighter (not as parallel)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96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024744" cy="722864"/>
          </a:xfrm>
        </p:spPr>
        <p:txBody>
          <a:bodyPr/>
          <a:lstStyle/>
          <a:p>
            <a:r>
              <a:rPr lang="en-US" dirty="0" smtClean="0"/>
              <a:t>Footprints…Shoe 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777317" cy="35089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Things you can learn from shoe prints:</a:t>
            </a:r>
          </a:p>
          <a:p>
            <a:r>
              <a:rPr lang="en-US" b="1" dirty="0" smtClean="0"/>
              <a:t>The type of shoes someone was wearing</a:t>
            </a:r>
          </a:p>
          <a:p>
            <a:r>
              <a:rPr lang="en-US" dirty="0" smtClean="0"/>
              <a:t>The direction the person was going</a:t>
            </a:r>
          </a:p>
          <a:p>
            <a:r>
              <a:rPr lang="en-US" dirty="0" smtClean="0"/>
              <a:t>Whether the person walked in an unusual way or if they were running</a:t>
            </a:r>
          </a:p>
          <a:p>
            <a:r>
              <a:rPr lang="en-US" dirty="0" smtClean="0"/>
              <a:t>Can sometimes tell the person’s approximate height and weight</a:t>
            </a:r>
            <a:endParaRPr lang="en-US" dirty="0"/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648200"/>
            <a:ext cx="2595822" cy="17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5298" y="2628900"/>
            <a:ext cx="1814505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990600"/>
            <a:ext cx="7391400" cy="13123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Shoe Print can be classified by…</a:t>
            </a:r>
            <a:endParaRPr lang="en-US" sz="4400" dirty="0"/>
          </a:p>
        </p:txBody>
      </p:sp>
      <p:sp>
        <p:nvSpPr>
          <p:cNvPr id="15" name="Text Placeholder 14"/>
          <p:cNvSpPr>
            <a:spLocks noGrp="1"/>
          </p:cNvSpPr>
          <p:nvPr>
            <p:ph sz="quarter" idx="13"/>
          </p:nvPr>
        </p:nvSpPr>
        <p:spPr>
          <a:xfrm>
            <a:off x="825442" y="2316459"/>
            <a:ext cx="3670358" cy="389384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Size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Shape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Tread pattern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Distinguishing characteristics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Cuts and marks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9803" y="3009900"/>
            <a:ext cx="107690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172195" y="2743200"/>
            <a:ext cx="137910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/>
          <a:lstStyle/>
          <a:p>
            <a:r>
              <a:rPr lang="en-CA" dirty="0" smtClean="0"/>
              <a:t>Looking at the tread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A shoe print can help investigators decide what </a:t>
            </a:r>
            <a:r>
              <a:rPr lang="en-CA" u="sng" dirty="0" smtClean="0"/>
              <a:t>type</a:t>
            </a:r>
            <a:r>
              <a:rPr lang="en-CA" dirty="0" smtClean="0"/>
              <a:t> of shoe it was that left the print</a:t>
            </a:r>
            <a:endParaRPr lang="en-CA" dirty="0"/>
          </a:p>
        </p:txBody>
      </p:sp>
      <p:pic>
        <p:nvPicPr>
          <p:cNvPr id="2052" name="Picture 4" descr="https://c1.staticflickr.com/5/4009/4524442707_9a529ec296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314351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ctive.com/Assets/Running/580/Muddy-Footprint5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752600"/>
            <a:ext cx="314351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6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Identifying  Treads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0772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0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 do</a:t>
            </a:r>
            <a:r>
              <a:rPr lang="mr-IN" dirty="0" smtClean="0"/>
              <a:t>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1. You need one shoe</a:t>
            </a:r>
          </a:p>
          <a:p>
            <a:r>
              <a:rPr lang="en-CA" dirty="0" smtClean="0"/>
              <a:t>2. You need a piece of white paper and a crayon</a:t>
            </a:r>
          </a:p>
          <a:p>
            <a:r>
              <a:rPr lang="en-CA" dirty="0" smtClean="0"/>
              <a:t>3. You need to get </a:t>
            </a:r>
            <a:r>
              <a:rPr lang="en-CA" dirty="0" smtClean="0"/>
              <a:t>the tread of your shoe onto </a:t>
            </a:r>
            <a:r>
              <a:rPr lang="en-CA" dirty="0" smtClean="0"/>
              <a:t>the paper</a:t>
            </a:r>
          </a:p>
          <a:p>
            <a:r>
              <a:rPr lang="en-CA" dirty="0" smtClean="0"/>
              <a:t>4. </a:t>
            </a:r>
            <a:r>
              <a:rPr lang="en-CA" dirty="0"/>
              <a:t>U</a:t>
            </a:r>
            <a:r>
              <a:rPr lang="en-CA" dirty="0" smtClean="0"/>
              <a:t>se </a:t>
            </a:r>
            <a:r>
              <a:rPr lang="en-CA" dirty="0" smtClean="0"/>
              <a:t>the SIDE OF THE </a:t>
            </a:r>
            <a:r>
              <a:rPr lang="en-CA" dirty="0" smtClean="0"/>
              <a:t>CRAYON to get a better rubbing of the tread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73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One the same piece of paper, </a:t>
            </a:r>
            <a:r>
              <a:rPr lang="en-CA" dirty="0"/>
              <a:t>l</a:t>
            </a:r>
            <a:r>
              <a:rPr lang="en-CA" dirty="0" smtClean="0"/>
              <a:t>ets </a:t>
            </a:r>
            <a:r>
              <a:rPr lang="en-CA" dirty="0" smtClean="0"/>
              <a:t>check </a:t>
            </a:r>
            <a:r>
              <a:rPr lang="en-CA" dirty="0" smtClean="0"/>
              <a:t>your </a:t>
            </a:r>
            <a:r>
              <a:rPr lang="en-CA" dirty="0" smtClean="0"/>
              <a:t>treads out!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752600"/>
            <a:ext cx="4190999" cy="419100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1. Take both shoes off and look at the tread you just made</a:t>
            </a:r>
          </a:p>
          <a:p>
            <a:r>
              <a:rPr lang="en-CA" dirty="0" smtClean="0"/>
              <a:t>2. Around your rubbing record at least 6 characteristics of your shoe treads</a:t>
            </a:r>
          </a:p>
          <a:p>
            <a:r>
              <a:rPr lang="en-CA" dirty="0" smtClean="0"/>
              <a:t>3</a:t>
            </a:r>
            <a:r>
              <a:rPr lang="en-CA" dirty="0" smtClean="0"/>
              <a:t>. If you can, try and infer about why it looks the way it does </a:t>
            </a:r>
          </a:p>
          <a:p>
            <a:pPr marL="68580" indent="0">
              <a:buNone/>
            </a:pPr>
            <a:r>
              <a:rPr lang="en-CA" dirty="0" smtClean="0"/>
              <a:t>	(</a:t>
            </a:r>
            <a:r>
              <a:rPr lang="en-CA" dirty="0" smtClean="0"/>
              <a:t>ex. </a:t>
            </a:r>
            <a:r>
              <a:rPr lang="en-CA" dirty="0" smtClean="0"/>
              <a:t>I walk </a:t>
            </a:r>
            <a:r>
              <a:rPr lang="en-CA" dirty="0" smtClean="0"/>
              <a:t>with more </a:t>
            </a:r>
            <a:r>
              <a:rPr lang="en-CA" dirty="0" smtClean="0"/>
              <a:t>	weight </a:t>
            </a:r>
            <a:r>
              <a:rPr lang="en-CA" dirty="0" smtClean="0"/>
              <a:t>on </a:t>
            </a:r>
            <a:r>
              <a:rPr lang="en-CA" dirty="0" smtClean="0"/>
              <a:t>my toes</a:t>
            </a:r>
            <a:r>
              <a:rPr lang="en-CA" dirty="0" smtClean="0"/>
              <a:t>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377227"/>
              </p:ext>
            </p:extLst>
          </p:nvPr>
        </p:nvGraphicFramePr>
        <p:xfrm>
          <a:off x="5562600" y="2438400"/>
          <a:ext cx="3048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885216">
                <a:tc>
                  <a:txBody>
                    <a:bodyPr/>
                    <a:lstStyle/>
                    <a:p>
                      <a:r>
                        <a:rPr lang="en-CA" dirty="0" smtClean="0"/>
                        <a:t>Characteristics of my shoe</a:t>
                      </a:r>
                      <a:r>
                        <a:rPr lang="en-CA" baseline="0" dirty="0" smtClean="0"/>
                        <a:t> tread</a:t>
                      </a:r>
                      <a:endParaRPr lang="en-CA" dirty="0"/>
                    </a:p>
                  </a:txBody>
                  <a:tcPr/>
                </a:tc>
              </a:tr>
              <a:tr h="512864">
                <a:tc>
                  <a:txBody>
                    <a:bodyPr/>
                    <a:lstStyle/>
                    <a:p>
                      <a:r>
                        <a:rPr lang="en-CA" dirty="0" smtClean="0"/>
                        <a:t>1. </a:t>
                      </a:r>
                      <a:endParaRPr lang="en-CA" dirty="0"/>
                    </a:p>
                  </a:txBody>
                  <a:tcPr/>
                </a:tc>
              </a:tr>
              <a:tr h="512864">
                <a:tc>
                  <a:txBody>
                    <a:bodyPr/>
                    <a:lstStyle/>
                    <a:p>
                      <a:r>
                        <a:rPr lang="en-CA" dirty="0" smtClean="0"/>
                        <a:t>2. </a:t>
                      </a:r>
                      <a:endParaRPr lang="en-CA" dirty="0"/>
                    </a:p>
                  </a:txBody>
                  <a:tcPr/>
                </a:tc>
              </a:tr>
              <a:tr h="512864">
                <a:tc>
                  <a:txBody>
                    <a:bodyPr/>
                    <a:lstStyle/>
                    <a:p>
                      <a:r>
                        <a:rPr lang="en-CA" dirty="0" smtClean="0"/>
                        <a:t>3. </a:t>
                      </a:r>
                      <a:endParaRPr lang="en-CA" dirty="0"/>
                    </a:p>
                  </a:txBody>
                  <a:tcPr/>
                </a:tc>
              </a:tr>
              <a:tr h="512864">
                <a:tc>
                  <a:txBody>
                    <a:bodyPr/>
                    <a:lstStyle/>
                    <a:p>
                      <a:r>
                        <a:rPr lang="en-CA" dirty="0" smtClean="0"/>
                        <a:t>4. </a:t>
                      </a:r>
                      <a:endParaRPr lang="en-CA" dirty="0"/>
                    </a:p>
                  </a:txBody>
                  <a:tcPr/>
                </a:tc>
              </a:tr>
              <a:tr h="512864">
                <a:tc>
                  <a:txBody>
                    <a:bodyPr/>
                    <a:lstStyle/>
                    <a:p>
                      <a:r>
                        <a:rPr lang="en-CA" dirty="0" smtClean="0"/>
                        <a:t>5. </a:t>
                      </a:r>
                      <a:endParaRPr lang="en-CA" dirty="0"/>
                    </a:p>
                  </a:txBody>
                  <a:tcPr/>
                </a:tc>
              </a:tr>
              <a:tr h="512864">
                <a:tc>
                  <a:txBody>
                    <a:bodyPr/>
                    <a:lstStyle/>
                    <a:p>
                      <a:r>
                        <a:rPr lang="en-CA" dirty="0" smtClean="0"/>
                        <a:t>6. 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3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jhughes\My Documents\My Pictures\Microsoft Clip Organizer\bd0528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04800"/>
            <a:ext cx="2482851" cy="3298826"/>
          </a:xfrm>
          <a:prstGeom prst="rect">
            <a:avLst/>
          </a:prstGeom>
          <a:noFill/>
        </p:spPr>
      </p:pic>
      <p:pic>
        <p:nvPicPr>
          <p:cNvPr id="1026" name="Picture 2" descr="C:\Documents and Settings\jhughes\My Documents\My Pictures\Microsoft Clip Organizer\j0385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6400801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1470026"/>
            <a:ext cx="6629400" cy="21336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What story do footprints tell?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Documents and Settings\jhughes\My Documents\My Pictures\Microsoft Clip Organizer\j02841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810000"/>
            <a:ext cx="21431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024744" cy="722864"/>
          </a:xfrm>
        </p:spPr>
        <p:txBody>
          <a:bodyPr/>
          <a:lstStyle/>
          <a:p>
            <a:r>
              <a:rPr lang="en-US" dirty="0" smtClean="0"/>
              <a:t>Footprints…Shoe 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777317" cy="35089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Things you can learn from shoe prints:</a:t>
            </a:r>
          </a:p>
          <a:p>
            <a:r>
              <a:rPr lang="en-US" u="sng" dirty="0" smtClean="0"/>
              <a:t>The type of shoes someone was wearing</a:t>
            </a:r>
          </a:p>
          <a:p>
            <a:r>
              <a:rPr lang="en-US" dirty="0" smtClean="0"/>
              <a:t>The direction the person was going</a:t>
            </a:r>
          </a:p>
          <a:p>
            <a:r>
              <a:rPr lang="en-US" dirty="0" smtClean="0"/>
              <a:t>Whether the person walked in an unusual way or if they were running</a:t>
            </a:r>
          </a:p>
          <a:p>
            <a:r>
              <a:rPr lang="en-US" dirty="0" smtClean="0"/>
              <a:t>Can sometimes tell the person’s approximate height and weight</a:t>
            </a:r>
            <a:endParaRPr lang="en-US" dirty="0"/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648200"/>
            <a:ext cx="2595822" cy="17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4251</TotalTime>
  <Words>426</Words>
  <Application>Microsoft Macintosh PowerPoint</Application>
  <PresentationFormat>On-screen Show (4:3)</PresentationFormat>
  <Paragraphs>62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Century Gothic</vt:lpstr>
      <vt:lpstr>Mangal</vt:lpstr>
      <vt:lpstr>Wingdings</vt:lpstr>
      <vt:lpstr>Wingdings 2</vt:lpstr>
      <vt:lpstr>Austin</vt:lpstr>
      <vt:lpstr>Identifying shoeprints</vt:lpstr>
      <vt:lpstr>Footprints…Shoe Prints</vt:lpstr>
      <vt:lpstr>Shoe Print can be classified by…</vt:lpstr>
      <vt:lpstr>Looking at the tread</vt:lpstr>
      <vt:lpstr>Identifying  Treads</vt:lpstr>
      <vt:lpstr>To do…</vt:lpstr>
      <vt:lpstr>One the same piece of paper, lets check your treads out!</vt:lpstr>
      <vt:lpstr>What story do footprints tell?</vt:lpstr>
      <vt:lpstr>Footprints…Shoe Prints</vt:lpstr>
      <vt:lpstr>Direction </vt:lpstr>
      <vt:lpstr>Spacing in the prints</vt:lpstr>
      <vt:lpstr>Evidence of Shoeprints- Running </vt:lpstr>
      <vt:lpstr>Walking and Running Differences</vt:lpstr>
    </vt:vector>
  </TitlesOfParts>
  <Company>PSD70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jhughes</dc:creator>
  <cp:lastModifiedBy>Macdonald, Tara L</cp:lastModifiedBy>
  <cp:revision>11</cp:revision>
  <dcterms:created xsi:type="dcterms:W3CDTF">2009-11-16T19:55:29Z</dcterms:created>
  <dcterms:modified xsi:type="dcterms:W3CDTF">2019-03-04T17:40:46Z</dcterms:modified>
</cp:coreProperties>
</file>